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167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360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053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868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3994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147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228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57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723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995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409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72368-3EDE-4ADA-84B2-6D8CC106E195}" type="datetimeFigureOut">
              <a:rPr lang="es-CO" smtClean="0"/>
              <a:t>14/10/2016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4AC41-4F62-4A89-AFF3-8872979B4B5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615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800" dirty="0" smtClean="0"/>
              <a:t>Web Of Science </a:t>
            </a:r>
            <a:r>
              <a:rPr lang="es-CO" sz="4800" dirty="0" err="1" smtClean="0"/>
              <a:t>Part</a:t>
            </a:r>
            <a:r>
              <a:rPr lang="es-CO" sz="4800" dirty="0" smtClean="0"/>
              <a:t> 1</a:t>
            </a:r>
            <a:endParaRPr lang="es-CO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985838"/>
            <a:ext cx="6686814" cy="2338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3564792"/>
            <a:ext cx="5110163" cy="29299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34300" y="985838"/>
            <a:ext cx="35051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7009 Total de Registros de publicaciones.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3443  no se encontró ningún lugar en el abstracta ni el titulo.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5017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800" dirty="0" smtClean="0"/>
              <a:t>Web Of Science </a:t>
            </a:r>
            <a:r>
              <a:rPr lang="es-CO" sz="4800" dirty="0" err="1" smtClean="0"/>
              <a:t>Part</a:t>
            </a:r>
            <a:r>
              <a:rPr lang="es-CO" sz="4800" dirty="0" smtClean="0"/>
              <a:t> 2</a:t>
            </a:r>
            <a:endParaRPr lang="es-CO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966787"/>
            <a:ext cx="5523680" cy="31670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4300" y="985838"/>
            <a:ext cx="35051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Se realizo un primer filtro para buscar los países que tenia cada publicación en la imagen se puede ver que hay muchas publicaciones que tienen varios países.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Se encontraron 3566 publicaciones con países que equivalen a 139 países únicos.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 smtClean="0"/>
          </a:p>
          <a:p>
            <a:endParaRPr lang="es-CO" dirty="0" smtClean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4081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800" dirty="0" smtClean="0"/>
              <a:t>Web Of Science </a:t>
            </a:r>
            <a:r>
              <a:rPr lang="es-CO" sz="4800" dirty="0" err="1" smtClean="0"/>
              <a:t>Part</a:t>
            </a:r>
            <a:r>
              <a:rPr lang="es-CO" sz="4800" dirty="0" smtClean="0"/>
              <a:t> 3</a:t>
            </a:r>
            <a:endParaRPr lang="es-CO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830998"/>
            <a:ext cx="5079396" cy="29123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77232" y="985838"/>
            <a:ext cx="496226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/>
              <a:t>Después de realizar el segundo filtro a nivel división administrativa 2,3,4 por debajo de país(</a:t>
            </a:r>
            <a:r>
              <a:rPr lang="es-CO" dirty="0" err="1" smtClean="0"/>
              <a:t>Dpto</a:t>
            </a:r>
            <a:r>
              <a:rPr lang="es-CO" dirty="0" smtClean="0"/>
              <a:t>, municipios, ciudades). Se encontró:</a:t>
            </a:r>
          </a:p>
          <a:p>
            <a:endParaRPr lang="es-C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2448 publicaciones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r>
              <a:rPr lang="es-CO" b="1" dirty="0" smtClean="0"/>
              <a:t>Problemas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Existen palabras en la búsqueda que corresponden a alguna división administrativa pero no lo es,  como se puede visualizar en la imagen </a:t>
            </a:r>
            <a:r>
              <a:rPr lang="es-CO" i="1" u="sng" dirty="0"/>
              <a:t>(</a:t>
            </a:r>
            <a:r>
              <a:rPr lang="es-CO" i="1" u="sng" dirty="0" err="1"/>
              <a:t>B</a:t>
            </a:r>
            <a:r>
              <a:rPr lang="es-CO" i="1" u="sng" dirty="0" err="1" smtClean="0"/>
              <a:t>y</a:t>
            </a:r>
            <a:r>
              <a:rPr lang="es-CO" i="1" u="sng" dirty="0" smtClean="0"/>
              <a:t>, Francia).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Existen en el país varias localidades con el mismo nombre en las divisiones administrativas.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Existe el nombre del país como </a:t>
            </a:r>
            <a:r>
              <a:rPr lang="es-CO" dirty="0"/>
              <a:t>división administrativa </a:t>
            </a:r>
            <a:r>
              <a:rPr lang="es-CO" dirty="0" smtClean="0"/>
              <a:t>2,3,4. </a:t>
            </a:r>
            <a:r>
              <a:rPr lang="es-CO" i="1" u="sng" dirty="0"/>
              <a:t>E</a:t>
            </a:r>
            <a:r>
              <a:rPr lang="es-CO" i="1" u="sng" dirty="0" smtClean="0"/>
              <a:t>jemplo (México, México)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Se realizan estudios a nivel de Regiones.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Existen países donde se tomo información de referencia para hacer los estudios.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 smtClean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1" y="3850546"/>
            <a:ext cx="4957413" cy="28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6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8" y="492613"/>
            <a:ext cx="10511169" cy="2216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12" y="3288485"/>
            <a:ext cx="8422154" cy="177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800" dirty="0" smtClean="0"/>
              <a:t>Web Of Science</a:t>
            </a:r>
            <a:r>
              <a:rPr lang="es-CO" sz="4800" dirty="0"/>
              <a:t> </a:t>
            </a:r>
            <a:r>
              <a:rPr lang="es-CO" sz="4800" dirty="0" smtClean="0"/>
              <a:t>Map Countries</a:t>
            </a:r>
            <a:endParaRPr lang="es-CO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94" y="1025417"/>
            <a:ext cx="9903810" cy="54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6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800" dirty="0" smtClean="0"/>
              <a:t>Web Of Science</a:t>
            </a:r>
            <a:r>
              <a:rPr lang="es-CO" sz="4800" dirty="0"/>
              <a:t> </a:t>
            </a:r>
            <a:r>
              <a:rPr lang="es-CO" sz="4800" dirty="0" smtClean="0"/>
              <a:t>Map of Place</a:t>
            </a:r>
            <a:endParaRPr lang="es-CO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87" y="1169415"/>
            <a:ext cx="9879424" cy="53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3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193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Espinosa Gutierrez, Herlin Rodolfo (CIAT)</dc:creator>
  <cp:lastModifiedBy>Hyman, Glenn Graham  (CIAT)</cp:lastModifiedBy>
  <cp:revision>19</cp:revision>
  <dcterms:created xsi:type="dcterms:W3CDTF">2016-10-07T13:44:58Z</dcterms:created>
  <dcterms:modified xsi:type="dcterms:W3CDTF">2016-10-14T18:09:48Z</dcterms:modified>
</cp:coreProperties>
</file>